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7c7207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85d2232475b.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85d12eab8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85d70114f6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85d7367b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85d189e1f9c.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85d352d47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2faa1182.png"/><Relationship Id="rId3" Type="http://schemas.openxmlformats.org/officeDocument/2006/relationships/image" Target="../media/file85d466386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3002f7da.png"/><Relationship Id="rId3" Type="http://schemas.openxmlformats.org/officeDocument/2006/relationships/image" Target="../media/file85d12de21d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357f7247.png"/><Relationship Id="rId3" Type="http://schemas.openxmlformats.org/officeDocument/2006/relationships/image" Target="../media/file85d4227aec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3b4222d5.png"/><Relationship Id="rId3" Type="http://schemas.openxmlformats.org/officeDocument/2006/relationships/image" Target="../media/file85d72fcec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3b007ebb.png"/><Relationship Id="rId3" Type="http://schemas.openxmlformats.org/officeDocument/2006/relationships/image" Target="../media/file85d1d8045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50427be1.png"/><Relationship Id="rId3" Type="http://schemas.openxmlformats.org/officeDocument/2006/relationships/image" Target="../media/file85d3cd319f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474c3c69.png"/><Relationship Id="rId3" Type="http://schemas.openxmlformats.org/officeDocument/2006/relationships/image" Target="../media/file85d5e1236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85d7d9b84af.png"/><Relationship Id="rId3" Type="http://schemas.openxmlformats.org/officeDocument/2006/relationships/image" Target="../media/file85d6d243d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49ca973b.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138ec8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30290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1d44a9b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6e2bfb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109742a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85d3a98a8cc.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304,269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38,957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38,957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304,269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08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150 triages made. This is an increase of 26 triages compared to the previous day (124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07 September there were 764 triages to NHS Pathways for COVID-19, this is an average of 109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2020-09-08T19:40:07Z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